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C6C174-30B7-4291-82FC-674DCF0E3D73}" v="24" dt="2023-02-22T22:06:21.787"/>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91" y="28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Vredevoogd" userId="c8104524d08f759e" providerId="LiveId" clId="{41C6C174-30B7-4291-82FC-674DCF0E3D73}"/>
    <pc:docChg chg="undo custSel addSld delSld modSld">
      <pc:chgData name="Amy Vredevoogd" userId="c8104524d08f759e" providerId="LiveId" clId="{41C6C174-30B7-4291-82FC-674DCF0E3D73}" dt="2023-02-22T22:06:21.785" v="2593"/>
      <pc:docMkLst>
        <pc:docMk/>
      </pc:docMkLst>
      <pc:sldChg chg="addSp modSp mod">
        <pc:chgData name="Amy Vredevoogd" userId="c8104524d08f759e" providerId="LiveId" clId="{41C6C174-30B7-4291-82FC-674DCF0E3D73}" dt="2023-02-22T22:06:21.785" v="2593"/>
        <pc:sldMkLst>
          <pc:docMk/>
          <pc:sldMk cId="0" sldId="256"/>
        </pc:sldMkLst>
        <pc:spChg chg="mod">
          <ac:chgData name="Amy Vredevoogd" userId="c8104524d08f759e" providerId="LiveId" clId="{41C6C174-30B7-4291-82FC-674DCF0E3D73}" dt="2023-02-21T03:22:11.373" v="123" actId="20577"/>
          <ac:spMkLst>
            <pc:docMk/>
            <pc:sldMk cId="0" sldId="256"/>
            <ac:spMk id="145" creationId="{00000000-0000-0000-0000-000000000000}"/>
          </ac:spMkLst>
        </pc:spChg>
        <pc:picChg chg="add mod">
          <ac:chgData name="Amy Vredevoogd" userId="c8104524d08f759e" providerId="LiveId" clId="{41C6C174-30B7-4291-82FC-674DCF0E3D73}" dt="2023-02-22T22:06:21.785" v="2593"/>
          <ac:picMkLst>
            <pc:docMk/>
            <pc:sldMk cId="0" sldId="256"/>
            <ac:picMk id="4" creationId="{B9184046-0612-A7C1-6BA1-4109F9BEC9B1}"/>
          </ac:picMkLst>
        </pc:picChg>
      </pc:sldChg>
      <pc:sldChg chg="addSp modSp mod">
        <pc:chgData name="Amy Vredevoogd" userId="c8104524d08f759e" providerId="LiveId" clId="{41C6C174-30B7-4291-82FC-674DCF0E3D73}" dt="2023-02-22T22:06:21.785" v="2593"/>
        <pc:sldMkLst>
          <pc:docMk/>
          <pc:sldMk cId="0" sldId="257"/>
        </pc:sldMkLst>
        <pc:spChg chg="mod">
          <ac:chgData name="Amy Vredevoogd" userId="c8104524d08f759e" providerId="LiveId" clId="{41C6C174-30B7-4291-82FC-674DCF0E3D73}" dt="2023-02-21T03:25:07.249" v="212" actId="20577"/>
          <ac:spMkLst>
            <pc:docMk/>
            <pc:sldMk cId="0" sldId="257"/>
            <ac:spMk id="152" creationId="{00000000-0000-0000-0000-000000000000}"/>
          </ac:spMkLst>
        </pc:spChg>
        <pc:picChg chg="add mod">
          <ac:chgData name="Amy Vredevoogd" userId="c8104524d08f759e" providerId="LiveId" clId="{41C6C174-30B7-4291-82FC-674DCF0E3D73}" dt="2023-02-22T22:06:21.785" v="2593"/>
          <ac:picMkLst>
            <pc:docMk/>
            <pc:sldMk cId="0" sldId="257"/>
            <ac:picMk id="4" creationId="{ABA8C8C8-51EE-6CF3-A68C-A14403E1821F}"/>
          </ac:picMkLst>
        </pc:picChg>
      </pc:sldChg>
      <pc:sldChg chg="addSp modSp mod">
        <pc:chgData name="Amy Vredevoogd" userId="c8104524d08f759e" providerId="LiveId" clId="{41C6C174-30B7-4291-82FC-674DCF0E3D73}" dt="2023-02-22T22:06:21.785" v="2593"/>
        <pc:sldMkLst>
          <pc:docMk/>
          <pc:sldMk cId="0" sldId="258"/>
        </pc:sldMkLst>
        <pc:spChg chg="mod">
          <ac:chgData name="Amy Vredevoogd" userId="c8104524d08f759e" providerId="LiveId" clId="{41C6C174-30B7-4291-82FC-674DCF0E3D73}" dt="2023-02-22T03:00:44.449" v="361" actId="255"/>
          <ac:spMkLst>
            <pc:docMk/>
            <pc:sldMk cId="0" sldId="258"/>
            <ac:spMk id="160" creationId="{00000000-0000-0000-0000-000000000000}"/>
          </ac:spMkLst>
        </pc:spChg>
        <pc:graphicFrameChg chg="mod modGraphic">
          <ac:chgData name="Amy Vredevoogd" userId="c8104524d08f759e" providerId="LiveId" clId="{41C6C174-30B7-4291-82FC-674DCF0E3D73}" dt="2023-02-22T02:59:47.341" v="309" actId="207"/>
          <ac:graphicFrameMkLst>
            <pc:docMk/>
            <pc:sldMk cId="0" sldId="258"/>
            <ac:graphicFrameMk id="161" creationId="{00000000-0000-0000-0000-000000000000}"/>
          </ac:graphicFrameMkLst>
        </pc:graphicFrameChg>
        <pc:picChg chg="add mod">
          <ac:chgData name="Amy Vredevoogd" userId="c8104524d08f759e" providerId="LiveId" clId="{41C6C174-30B7-4291-82FC-674DCF0E3D73}" dt="2023-02-22T22:06:21.785" v="2593"/>
          <ac:picMkLst>
            <pc:docMk/>
            <pc:sldMk cId="0" sldId="258"/>
            <ac:picMk id="3" creationId="{C6C7AB8C-3894-FEA5-82F7-812E56E33F99}"/>
          </ac:picMkLst>
        </pc:picChg>
      </pc:sldChg>
      <pc:sldChg chg="addSp modSp mod">
        <pc:chgData name="Amy Vredevoogd" userId="c8104524d08f759e" providerId="LiveId" clId="{41C6C174-30B7-4291-82FC-674DCF0E3D73}" dt="2023-02-22T22:06:21.785" v="2593"/>
        <pc:sldMkLst>
          <pc:docMk/>
          <pc:sldMk cId="0" sldId="259"/>
        </pc:sldMkLst>
        <pc:spChg chg="mod">
          <ac:chgData name="Amy Vredevoogd" userId="c8104524d08f759e" providerId="LiveId" clId="{41C6C174-30B7-4291-82FC-674DCF0E3D73}" dt="2023-02-22T03:11:31.465" v="434"/>
          <ac:spMkLst>
            <pc:docMk/>
            <pc:sldMk cId="0" sldId="259"/>
            <ac:spMk id="168" creationId="{00000000-0000-0000-0000-000000000000}"/>
          </ac:spMkLst>
        </pc:spChg>
        <pc:picChg chg="add mod">
          <ac:chgData name="Amy Vredevoogd" userId="c8104524d08f759e" providerId="LiveId" clId="{41C6C174-30B7-4291-82FC-674DCF0E3D73}" dt="2023-02-22T22:06:21.785" v="2593"/>
          <ac:picMkLst>
            <pc:docMk/>
            <pc:sldMk cId="0" sldId="259"/>
            <ac:picMk id="3" creationId="{74C32240-25DE-650E-AE40-72A7B5E000D9}"/>
          </ac:picMkLst>
        </pc:picChg>
      </pc:sldChg>
      <pc:sldChg chg="addSp delSp modSp mod">
        <pc:chgData name="Amy Vredevoogd" userId="c8104524d08f759e" providerId="LiveId" clId="{41C6C174-30B7-4291-82FC-674DCF0E3D73}" dt="2023-02-22T22:06:21.785" v="2593"/>
        <pc:sldMkLst>
          <pc:docMk/>
          <pc:sldMk cId="0" sldId="260"/>
        </pc:sldMkLst>
        <pc:spChg chg="mod">
          <ac:chgData name="Amy Vredevoogd" userId="c8104524d08f759e" providerId="LiveId" clId="{41C6C174-30B7-4291-82FC-674DCF0E3D73}" dt="2023-02-22T03:23:58.512" v="499" actId="255"/>
          <ac:spMkLst>
            <pc:docMk/>
            <pc:sldMk cId="0" sldId="260"/>
            <ac:spMk id="175" creationId="{00000000-0000-0000-0000-000000000000}"/>
          </ac:spMkLst>
        </pc:spChg>
        <pc:graphicFrameChg chg="add del mod">
          <ac:chgData name="Amy Vredevoogd" userId="c8104524d08f759e" providerId="LiveId" clId="{41C6C174-30B7-4291-82FC-674DCF0E3D73}" dt="2023-02-22T03:13:25.403" v="437"/>
          <ac:graphicFrameMkLst>
            <pc:docMk/>
            <pc:sldMk cId="0" sldId="260"/>
            <ac:graphicFrameMk id="2" creationId="{FCEFA77B-9F60-1A65-4C3F-E48662AACF5E}"/>
          </ac:graphicFrameMkLst>
        </pc:graphicFrameChg>
        <pc:graphicFrameChg chg="add del mod">
          <ac:chgData name="Amy Vredevoogd" userId="c8104524d08f759e" providerId="LiveId" clId="{41C6C174-30B7-4291-82FC-674DCF0E3D73}" dt="2023-02-22T03:13:46.601" v="439"/>
          <ac:graphicFrameMkLst>
            <pc:docMk/>
            <pc:sldMk cId="0" sldId="260"/>
            <ac:graphicFrameMk id="3" creationId="{5EF85448-0917-4D6D-82A3-BD24A85E1258}"/>
          </ac:graphicFrameMkLst>
        </pc:graphicFrameChg>
        <pc:picChg chg="add mod">
          <ac:chgData name="Amy Vredevoogd" userId="c8104524d08f759e" providerId="LiveId" clId="{41C6C174-30B7-4291-82FC-674DCF0E3D73}" dt="2023-02-22T22:06:21.785" v="2593"/>
          <ac:picMkLst>
            <pc:docMk/>
            <pc:sldMk cId="0" sldId="260"/>
            <ac:picMk id="5" creationId="{2E2401E5-D7E1-D20C-D32F-F6CFDBBD350E}"/>
          </ac:picMkLst>
        </pc:picChg>
      </pc:sldChg>
      <pc:sldChg chg="addSp delSp modSp mod">
        <pc:chgData name="Amy Vredevoogd" userId="c8104524d08f759e" providerId="LiveId" clId="{41C6C174-30B7-4291-82FC-674DCF0E3D73}" dt="2023-02-22T22:06:21.785" v="2593"/>
        <pc:sldMkLst>
          <pc:docMk/>
          <pc:sldMk cId="0" sldId="261"/>
        </pc:sldMkLst>
        <pc:spChg chg="mod">
          <ac:chgData name="Amy Vredevoogd" userId="c8104524d08f759e" providerId="LiveId" clId="{41C6C174-30B7-4291-82FC-674DCF0E3D73}" dt="2023-02-22T03:39:05.094" v="579" actId="20577"/>
          <ac:spMkLst>
            <pc:docMk/>
            <pc:sldMk cId="0" sldId="261"/>
            <ac:spMk id="182" creationId="{00000000-0000-0000-0000-000000000000}"/>
          </ac:spMkLst>
        </pc:spChg>
        <pc:graphicFrameChg chg="add del mod">
          <ac:chgData name="Amy Vredevoogd" userId="c8104524d08f759e" providerId="LiveId" clId="{41C6C174-30B7-4291-82FC-674DCF0E3D73}" dt="2023-02-22T03:37:11.855" v="501"/>
          <ac:graphicFrameMkLst>
            <pc:docMk/>
            <pc:sldMk cId="0" sldId="261"/>
            <ac:graphicFrameMk id="2" creationId="{C32A3004-E65B-CDB8-5EE0-6EEB1B39E020}"/>
          </ac:graphicFrameMkLst>
        </pc:graphicFrameChg>
        <pc:picChg chg="add mod">
          <ac:chgData name="Amy Vredevoogd" userId="c8104524d08f759e" providerId="LiveId" clId="{41C6C174-30B7-4291-82FC-674DCF0E3D73}" dt="2023-02-22T22:06:21.785" v="2593"/>
          <ac:picMkLst>
            <pc:docMk/>
            <pc:sldMk cId="0" sldId="261"/>
            <ac:picMk id="4" creationId="{18A02444-D9BB-E584-D875-8A967C0D8847}"/>
          </ac:picMkLst>
        </pc:picChg>
      </pc:sldChg>
      <pc:sldChg chg="addSp modSp mod">
        <pc:chgData name="Amy Vredevoogd" userId="c8104524d08f759e" providerId="LiveId" clId="{41C6C174-30B7-4291-82FC-674DCF0E3D73}" dt="2023-02-22T22:06:21.785" v="2593"/>
        <pc:sldMkLst>
          <pc:docMk/>
          <pc:sldMk cId="0" sldId="262"/>
        </pc:sldMkLst>
        <pc:spChg chg="mod">
          <ac:chgData name="Amy Vredevoogd" userId="c8104524d08f759e" providerId="LiveId" clId="{41C6C174-30B7-4291-82FC-674DCF0E3D73}" dt="2023-02-22T03:40:25.574" v="588" actId="255"/>
          <ac:spMkLst>
            <pc:docMk/>
            <pc:sldMk cId="0" sldId="262"/>
            <ac:spMk id="189" creationId="{00000000-0000-0000-0000-000000000000}"/>
          </ac:spMkLst>
        </pc:spChg>
        <pc:picChg chg="add mod">
          <ac:chgData name="Amy Vredevoogd" userId="c8104524d08f759e" providerId="LiveId" clId="{41C6C174-30B7-4291-82FC-674DCF0E3D73}" dt="2023-02-22T22:06:21.785" v="2593"/>
          <ac:picMkLst>
            <pc:docMk/>
            <pc:sldMk cId="0" sldId="262"/>
            <ac:picMk id="3" creationId="{D32FDE32-721C-A9A8-2CA4-082D70FD559E}"/>
          </ac:picMkLst>
        </pc:picChg>
      </pc:sldChg>
      <pc:sldChg chg="addSp modSp mod">
        <pc:chgData name="Amy Vredevoogd" userId="c8104524d08f759e" providerId="LiveId" clId="{41C6C174-30B7-4291-82FC-674DCF0E3D73}" dt="2023-02-22T22:06:21.785" v="2593"/>
        <pc:sldMkLst>
          <pc:docMk/>
          <pc:sldMk cId="0" sldId="263"/>
        </pc:sldMkLst>
        <pc:spChg chg="mod">
          <ac:chgData name="Amy Vredevoogd" userId="c8104524d08f759e" providerId="LiveId" clId="{41C6C174-30B7-4291-82FC-674DCF0E3D73}" dt="2023-02-22T04:37:10.444" v="2364" actId="20577"/>
          <ac:spMkLst>
            <pc:docMk/>
            <pc:sldMk cId="0" sldId="263"/>
            <ac:spMk id="196" creationId="{00000000-0000-0000-0000-000000000000}"/>
          </ac:spMkLst>
        </pc:spChg>
        <pc:picChg chg="add mod">
          <ac:chgData name="Amy Vredevoogd" userId="c8104524d08f759e" providerId="LiveId" clId="{41C6C174-30B7-4291-82FC-674DCF0E3D73}" dt="2023-02-22T22:06:21.785" v="2593"/>
          <ac:picMkLst>
            <pc:docMk/>
            <pc:sldMk cId="0" sldId="263"/>
            <ac:picMk id="3" creationId="{8F83AD64-12AF-038A-2019-FD9C655CE2AE}"/>
          </ac:picMkLst>
        </pc:picChg>
      </pc:sldChg>
      <pc:sldChg chg="addSp modSp">
        <pc:chgData name="Amy Vredevoogd" userId="c8104524d08f759e" providerId="LiveId" clId="{41C6C174-30B7-4291-82FC-674DCF0E3D73}" dt="2023-02-22T22:06:21.785" v="2593"/>
        <pc:sldMkLst>
          <pc:docMk/>
          <pc:sldMk cId="0" sldId="264"/>
        </pc:sldMkLst>
        <pc:picChg chg="add mod">
          <ac:chgData name="Amy Vredevoogd" userId="c8104524d08f759e" providerId="LiveId" clId="{41C6C174-30B7-4291-82FC-674DCF0E3D73}" dt="2023-02-22T22:06:21.785" v="2593"/>
          <ac:picMkLst>
            <pc:docMk/>
            <pc:sldMk cId="0" sldId="264"/>
            <ac:picMk id="3" creationId="{DB03AB45-A9FE-21AD-041D-8739DA57ADB3}"/>
          </ac:picMkLst>
        </pc:picChg>
      </pc:sldChg>
      <pc:sldChg chg="addSp modSp mod">
        <pc:chgData name="Amy Vredevoogd" userId="c8104524d08f759e" providerId="LiveId" clId="{41C6C174-30B7-4291-82FC-674DCF0E3D73}" dt="2023-02-22T22:06:21.785" v="2593"/>
        <pc:sldMkLst>
          <pc:docMk/>
          <pc:sldMk cId="0" sldId="265"/>
        </pc:sldMkLst>
        <pc:spChg chg="mod">
          <ac:chgData name="Amy Vredevoogd" userId="c8104524d08f759e" providerId="LiveId" clId="{41C6C174-30B7-4291-82FC-674DCF0E3D73}" dt="2023-02-22T04:12:23.016" v="1023" actId="255"/>
          <ac:spMkLst>
            <pc:docMk/>
            <pc:sldMk cId="0" sldId="265"/>
            <ac:spMk id="210" creationId="{00000000-0000-0000-0000-000000000000}"/>
          </ac:spMkLst>
        </pc:spChg>
        <pc:picChg chg="add mod">
          <ac:chgData name="Amy Vredevoogd" userId="c8104524d08f759e" providerId="LiveId" clId="{41C6C174-30B7-4291-82FC-674DCF0E3D73}" dt="2023-02-22T22:06:21.785" v="2593"/>
          <ac:picMkLst>
            <pc:docMk/>
            <pc:sldMk cId="0" sldId="265"/>
            <ac:picMk id="3" creationId="{0A8CDCB1-F9AB-263C-F4D0-79A9CEFFA16A}"/>
          </ac:picMkLst>
        </pc:picChg>
      </pc:sldChg>
      <pc:sldChg chg="addSp modSp mod">
        <pc:chgData name="Amy Vredevoogd" userId="c8104524d08f759e" providerId="LiveId" clId="{41C6C174-30B7-4291-82FC-674DCF0E3D73}" dt="2023-02-22T22:06:21.785" v="2593"/>
        <pc:sldMkLst>
          <pc:docMk/>
          <pc:sldMk cId="0" sldId="266"/>
        </pc:sldMkLst>
        <pc:spChg chg="mod">
          <ac:chgData name="Amy Vredevoogd" userId="c8104524d08f759e" providerId="LiveId" clId="{41C6C174-30B7-4291-82FC-674DCF0E3D73}" dt="2023-02-22T04:19:24.118" v="1687" actId="255"/>
          <ac:spMkLst>
            <pc:docMk/>
            <pc:sldMk cId="0" sldId="266"/>
            <ac:spMk id="217" creationId="{00000000-0000-0000-0000-000000000000}"/>
          </ac:spMkLst>
        </pc:spChg>
        <pc:picChg chg="add mod">
          <ac:chgData name="Amy Vredevoogd" userId="c8104524d08f759e" providerId="LiveId" clId="{41C6C174-30B7-4291-82FC-674DCF0E3D73}" dt="2023-02-22T22:06:21.785" v="2593"/>
          <ac:picMkLst>
            <pc:docMk/>
            <pc:sldMk cId="0" sldId="266"/>
            <ac:picMk id="3" creationId="{7607D72D-E8C3-14C9-EDF5-C074668657C0}"/>
          </ac:picMkLst>
        </pc:picChg>
      </pc:sldChg>
      <pc:sldChg chg="addSp modSp mod">
        <pc:chgData name="Amy Vredevoogd" userId="c8104524d08f759e" providerId="LiveId" clId="{41C6C174-30B7-4291-82FC-674DCF0E3D73}" dt="2023-02-22T22:06:21.785" v="2593"/>
        <pc:sldMkLst>
          <pc:docMk/>
          <pc:sldMk cId="0" sldId="267"/>
        </pc:sldMkLst>
        <pc:spChg chg="mod">
          <ac:chgData name="Amy Vredevoogd" userId="c8104524d08f759e" providerId="LiveId" clId="{41C6C174-30B7-4291-82FC-674DCF0E3D73}" dt="2023-02-22T04:24:17.576" v="1999" actId="255"/>
          <ac:spMkLst>
            <pc:docMk/>
            <pc:sldMk cId="0" sldId="267"/>
            <ac:spMk id="224" creationId="{00000000-0000-0000-0000-000000000000}"/>
          </ac:spMkLst>
        </pc:spChg>
        <pc:picChg chg="add mod">
          <ac:chgData name="Amy Vredevoogd" userId="c8104524d08f759e" providerId="LiveId" clId="{41C6C174-30B7-4291-82FC-674DCF0E3D73}" dt="2023-02-22T22:06:21.785" v="2593"/>
          <ac:picMkLst>
            <pc:docMk/>
            <pc:sldMk cId="0" sldId="267"/>
            <ac:picMk id="3" creationId="{BA2DD24D-7259-28E0-8783-05E9EC168F8F}"/>
          </ac:picMkLst>
        </pc:picChg>
      </pc:sldChg>
      <pc:sldChg chg="addSp modSp mod">
        <pc:chgData name="Amy Vredevoogd" userId="c8104524d08f759e" providerId="LiveId" clId="{41C6C174-30B7-4291-82FC-674DCF0E3D73}" dt="2023-02-22T22:06:21.785" v="2593"/>
        <pc:sldMkLst>
          <pc:docMk/>
          <pc:sldMk cId="0" sldId="268"/>
        </pc:sldMkLst>
        <pc:spChg chg="mod">
          <ac:chgData name="Amy Vredevoogd" userId="c8104524d08f759e" providerId="LiveId" clId="{41C6C174-30B7-4291-82FC-674DCF0E3D73}" dt="2023-02-22T04:27:45.314" v="2305" actId="20577"/>
          <ac:spMkLst>
            <pc:docMk/>
            <pc:sldMk cId="0" sldId="268"/>
            <ac:spMk id="231" creationId="{00000000-0000-0000-0000-000000000000}"/>
          </ac:spMkLst>
        </pc:spChg>
        <pc:picChg chg="add mod">
          <ac:chgData name="Amy Vredevoogd" userId="c8104524d08f759e" providerId="LiveId" clId="{41C6C174-30B7-4291-82FC-674DCF0E3D73}" dt="2023-02-22T22:06:21.785" v="2593"/>
          <ac:picMkLst>
            <pc:docMk/>
            <pc:sldMk cId="0" sldId="268"/>
            <ac:picMk id="3" creationId="{FA972DCA-67E0-0F74-DEAA-9563EF7C6EE3}"/>
          </ac:picMkLst>
        </pc:picChg>
      </pc:sldChg>
      <pc:sldChg chg="addSp modSp mod">
        <pc:chgData name="Amy Vredevoogd" userId="c8104524d08f759e" providerId="LiveId" clId="{41C6C174-30B7-4291-82FC-674DCF0E3D73}" dt="2023-02-22T22:06:21.785" v="2593"/>
        <pc:sldMkLst>
          <pc:docMk/>
          <pc:sldMk cId="0" sldId="269"/>
        </pc:sldMkLst>
        <pc:spChg chg="mod">
          <ac:chgData name="Amy Vredevoogd" userId="c8104524d08f759e" providerId="LiveId" clId="{41C6C174-30B7-4291-82FC-674DCF0E3D73}" dt="2023-02-22T04:31:33.975" v="2306"/>
          <ac:spMkLst>
            <pc:docMk/>
            <pc:sldMk cId="0" sldId="269"/>
            <ac:spMk id="238" creationId="{00000000-0000-0000-0000-000000000000}"/>
          </ac:spMkLst>
        </pc:spChg>
        <pc:picChg chg="add mod">
          <ac:chgData name="Amy Vredevoogd" userId="c8104524d08f759e" providerId="LiveId" clId="{41C6C174-30B7-4291-82FC-674DCF0E3D73}" dt="2023-02-22T22:06:21.785" v="2593"/>
          <ac:picMkLst>
            <pc:docMk/>
            <pc:sldMk cId="0" sldId="269"/>
            <ac:picMk id="3" creationId="{8E6A1987-80A6-89AE-0E28-3C2975A62044}"/>
          </ac:picMkLst>
        </pc:picChg>
      </pc:sldChg>
      <pc:sldChg chg="new del">
        <pc:chgData name="Amy Vredevoogd" userId="c8104524d08f759e" providerId="LiveId" clId="{41C6C174-30B7-4291-82FC-674DCF0E3D73}" dt="2023-02-22T04:34:42.932" v="2310" actId="2696"/>
        <pc:sldMkLst>
          <pc:docMk/>
          <pc:sldMk cId="616359274" sldId="270"/>
        </pc:sldMkLst>
      </pc:sldChg>
      <pc:sldChg chg="addSp modSp add mod">
        <pc:chgData name="Amy Vredevoogd" userId="c8104524d08f759e" providerId="LiveId" clId="{41C6C174-30B7-4291-82FC-674DCF0E3D73}" dt="2023-02-22T22:06:21.785" v="2593"/>
        <pc:sldMkLst>
          <pc:docMk/>
          <pc:sldMk cId="3311997488" sldId="270"/>
        </pc:sldMkLst>
        <pc:spChg chg="mod">
          <ac:chgData name="Amy Vredevoogd" userId="c8104524d08f759e" providerId="LiveId" clId="{41C6C174-30B7-4291-82FC-674DCF0E3D73}" dt="2023-02-22T04:38:42.983" v="2414" actId="20577"/>
          <ac:spMkLst>
            <pc:docMk/>
            <pc:sldMk cId="3311997488" sldId="270"/>
            <ac:spMk id="196" creationId="{00000000-0000-0000-0000-000000000000}"/>
          </ac:spMkLst>
        </pc:spChg>
        <pc:picChg chg="add mod">
          <ac:chgData name="Amy Vredevoogd" userId="c8104524d08f759e" providerId="LiveId" clId="{41C6C174-30B7-4291-82FC-674DCF0E3D73}" dt="2023-02-22T22:06:21.785" v="2593"/>
          <ac:picMkLst>
            <pc:docMk/>
            <pc:sldMk cId="3311997488" sldId="270"/>
            <ac:picMk id="3" creationId="{62EF1EB0-A0CB-EBE9-4B46-FC43134D6549}"/>
          </ac:picMkLst>
        </pc:picChg>
      </pc:sldChg>
      <pc:sldChg chg="addSp modSp add mod">
        <pc:chgData name="Amy Vredevoogd" userId="c8104524d08f759e" providerId="LiveId" clId="{41C6C174-30B7-4291-82FC-674DCF0E3D73}" dt="2023-02-22T22:06:21.785" v="2593"/>
        <pc:sldMkLst>
          <pc:docMk/>
          <pc:sldMk cId="3852576394" sldId="271"/>
        </pc:sldMkLst>
        <pc:spChg chg="mod">
          <ac:chgData name="Amy Vredevoogd" userId="c8104524d08f759e" providerId="LiveId" clId="{41C6C174-30B7-4291-82FC-674DCF0E3D73}" dt="2023-02-22T04:40:23.548" v="2517" actId="20577"/>
          <ac:spMkLst>
            <pc:docMk/>
            <pc:sldMk cId="3852576394" sldId="271"/>
            <ac:spMk id="196" creationId="{00000000-0000-0000-0000-000000000000}"/>
          </ac:spMkLst>
        </pc:spChg>
        <pc:picChg chg="add mod">
          <ac:chgData name="Amy Vredevoogd" userId="c8104524d08f759e" providerId="LiveId" clId="{41C6C174-30B7-4291-82FC-674DCF0E3D73}" dt="2023-02-22T22:06:21.785" v="2593"/>
          <ac:picMkLst>
            <pc:docMk/>
            <pc:sldMk cId="3852576394" sldId="271"/>
            <ac:picMk id="3" creationId="{69A27DEF-B5C1-BD70-1C5D-6A9F264DB553}"/>
          </ac:picMkLst>
        </pc:picChg>
      </pc:sldChg>
      <pc:sldChg chg="new del">
        <pc:chgData name="Amy Vredevoogd" userId="c8104524d08f759e" providerId="LiveId" clId="{41C6C174-30B7-4291-82FC-674DCF0E3D73}" dt="2023-02-22T04:34:47.315" v="2311" actId="2696"/>
        <pc:sldMkLst>
          <pc:docMk/>
          <pc:sldMk cId="4221999469" sldId="271"/>
        </pc:sldMkLst>
      </pc:sldChg>
      <pc:sldChg chg="addSp modSp add mod">
        <pc:chgData name="Amy Vredevoogd" userId="c8104524d08f759e" providerId="LiveId" clId="{41C6C174-30B7-4291-82FC-674DCF0E3D73}" dt="2023-02-22T22:06:21.785" v="2593"/>
        <pc:sldMkLst>
          <pc:docMk/>
          <pc:sldMk cId="1451121446" sldId="272"/>
        </pc:sldMkLst>
        <pc:spChg chg="mod">
          <ac:chgData name="Amy Vredevoogd" userId="c8104524d08f759e" providerId="LiveId" clId="{41C6C174-30B7-4291-82FC-674DCF0E3D73}" dt="2023-02-22T04:41:46.213" v="2592" actId="20577"/>
          <ac:spMkLst>
            <pc:docMk/>
            <pc:sldMk cId="1451121446" sldId="272"/>
            <ac:spMk id="196" creationId="{00000000-0000-0000-0000-000000000000}"/>
          </ac:spMkLst>
        </pc:spChg>
        <pc:picChg chg="add mod">
          <ac:chgData name="Amy Vredevoogd" userId="c8104524d08f759e" providerId="LiveId" clId="{41C6C174-30B7-4291-82FC-674DCF0E3D73}" dt="2023-02-22T22:06:21.785" v="2593"/>
          <ac:picMkLst>
            <pc:docMk/>
            <pc:sldMk cId="1451121446" sldId="272"/>
            <ac:picMk id="3" creationId="{90AD8FF4-7C3E-CB19-4642-849BFFB21741}"/>
          </ac:picMkLst>
        </pc:picChg>
      </pc:sldChg>
      <pc:sldChg chg="new del">
        <pc:chgData name="Amy Vredevoogd" userId="c8104524d08f759e" providerId="LiveId" clId="{41C6C174-30B7-4291-82FC-674DCF0E3D73}" dt="2023-02-22T04:34:51.849" v="2312" actId="2696"/>
        <pc:sldMkLst>
          <pc:docMk/>
          <pc:sldMk cId="2560900973"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6818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7484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9753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Amy Vredevoogd</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B9184046-0612-A7C1-6BA1-4109F9BEC9B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83"/>
    </mc:Choice>
    <mc:Fallback>
      <p:transition spd="slow" advTm="12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800" dirty="0">
                <a:latin typeface="+mn-lt"/>
              </a:rPr>
              <a:t>Testing SQL Injection</a:t>
            </a:r>
          </a:p>
          <a:p>
            <a:pPr indent="-457200">
              <a:buFont typeface="Wingdings" panose="05000000000000000000" pitchFamily="2" charset="2"/>
              <a:buChar char="v"/>
            </a:pPr>
            <a:r>
              <a:rPr lang="en-US" sz="2800" dirty="0" err="1">
                <a:latin typeface="+mn-lt"/>
              </a:rPr>
              <a:t>CannotInjectDelete</a:t>
            </a:r>
            <a:r>
              <a:rPr lang="en-US" sz="2800" dirty="0">
                <a:latin typeface="+mn-lt"/>
              </a:rPr>
              <a:t> </a:t>
            </a:r>
          </a:p>
          <a:p>
            <a:pPr marL="800100" lvl="1"/>
            <a:r>
              <a:rPr lang="en-US" sz="2600" dirty="0">
                <a:latin typeface="+mn-lt"/>
              </a:rPr>
              <a:t>Tests that injecting a delete statement fails</a:t>
            </a:r>
          </a:p>
          <a:p>
            <a:pPr marL="800100" lvl="1"/>
            <a:r>
              <a:rPr lang="en-US" sz="2600" dirty="0">
                <a:latin typeface="+mn-lt"/>
              </a:rPr>
              <a:t>This statement could try to delete a row</a:t>
            </a:r>
          </a:p>
          <a:p>
            <a:pPr marL="800100" lvl="1"/>
            <a:r>
              <a:rPr lang="en-US" sz="2600" dirty="0">
                <a:latin typeface="+mn-lt"/>
              </a:rPr>
              <a:t>This statement could delete a whole table of data</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9A27DEF-B5C1-BD70-1C5D-6A9F264DB55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852576394"/>
      </p:ext>
    </p:extLst>
  </p:cSld>
  <p:clrMapOvr>
    <a:masterClrMapping/>
  </p:clrMapOvr>
  <mc:AlternateContent xmlns:mc="http://schemas.openxmlformats.org/markup-compatibility/2006">
    <mc:Choice xmlns:p14="http://schemas.microsoft.com/office/powerpoint/2010/main" Requires="p14">
      <p:transition spd="slow" p14:dur="2000" advTm="11626"/>
    </mc:Choice>
    <mc:Fallback>
      <p:transition spd="slow" advTm="11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800" dirty="0">
                <a:latin typeface="+mn-lt"/>
              </a:rPr>
              <a:t>Testing SQL Injection</a:t>
            </a:r>
          </a:p>
          <a:p>
            <a:pPr indent="-457200">
              <a:buFont typeface="Wingdings" panose="05000000000000000000" pitchFamily="2" charset="2"/>
              <a:buChar char="v"/>
            </a:pPr>
            <a:r>
              <a:rPr lang="en-US" sz="2800" dirty="0" err="1">
                <a:latin typeface="+mn-lt"/>
              </a:rPr>
              <a:t>CannotInjectSelect</a:t>
            </a:r>
            <a:r>
              <a:rPr lang="en-US" sz="2800" dirty="0">
                <a:latin typeface="+mn-lt"/>
              </a:rPr>
              <a:t>* </a:t>
            </a:r>
          </a:p>
          <a:p>
            <a:pPr marL="800100" lvl="1"/>
            <a:r>
              <a:rPr lang="en-US" sz="2600" dirty="0">
                <a:latin typeface="+mn-lt"/>
              </a:rPr>
              <a:t>Tests that selecting from a table fails</a:t>
            </a:r>
          </a:p>
          <a:p>
            <a:pPr marL="800100" lvl="1"/>
            <a:r>
              <a:rPr lang="en-US" sz="2600" dirty="0">
                <a:latin typeface="+mn-lt"/>
              </a:rPr>
              <a:t>Try and select from a users table</a:t>
            </a:r>
          </a:p>
          <a:p>
            <a:pPr marL="800100" lvl="1"/>
            <a:r>
              <a:rPr lang="en-US" sz="2600" dirty="0">
                <a:latin typeface="+mn-lt"/>
              </a:rPr>
              <a:t>Try and select from a system table</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0AD8FF4-7C3E-CB19-4642-849BFFB2174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451121446"/>
      </p:ext>
    </p:extLst>
  </p:cSld>
  <p:clrMapOvr>
    <a:masterClrMapping/>
  </p:clrMapOvr>
  <mc:AlternateContent xmlns:mc="http://schemas.openxmlformats.org/markup-compatibility/2006">
    <mc:Choice xmlns:p14="http://schemas.microsoft.com/office/powerpoint/2010/main" Requires="p14">
      <p:transition spd="slow" p14:dur="2000" advTm="12346"/>
    </mc:Choice>
    <mc:Fallback>
      <p:transition spd="slow" advTm="12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B03AB45-A9FE-21AD-041D-8739DA57ADB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033"/>
    </mc:Choice>
    <mc:Fallback>
      <p:transition spd="slow" advTm="26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latin typeface="+mn-lt"/>
              </a:rPr>
              <a:t>The </a:t>
            </a:r>
            <a:r>
              <a:rPr lang="en-US" dirty="0" err="1">
                <a:latin typeface="+mn-lt"/>
              </a:rPr>
              <a:t>DevSecOps</a:t>
            </a:r>
            <a:r>
              <a:rPr lang="en-US" dirty="0">
                <a:latin typeface="+mn-lt"/>
              </a:rPr>
              <a:t> pipeline is a modification of the DevOps pipeline. This pipeline puts security considerations and checks at every level. </a:t>
            </a:r>
            <a:endParaRPr dirty="0">
              <a:latin typeface="+mn-lt"/>
            </a:endParaRPr>
          </a:p>
          <a:p>
            <a:pPr marL="685800" lvl="1" indent="-228600">
              <a:buSzPts val="2000"/>
            </a:pPr>
            <a:r>
              <a:rPr lang="en-US" dirty="0">
                <a:effectLst/>
                <a:latin typeface="+mn-lt"/>
                <a:ea typeface="Calibri" panose="020F0502020204030204" pitchFamily="34" charset="0"/>
              </a:rPr>
              <a:t>Most of the security standards in this document affect several pre-production phases. Specifically, the Design, Build, and Verify and Test phases. For the Design phase one standard that comes to mind is Standard 1. To minimize the scope of variables and functions you need to create a plan in the design phase. Laying out your functions and variables will guarantee a clean scope for both. Standard 10 would also require some thought in the design phase to plan when to open a file, do what needs to happen and then close it as soon as possible. The Build and Verify and test phases are where you could use a build tool like Jenkins to run all your automated testing automatically after every build. This can be set up to run every time, so it is automatic and consistent. The Monitor and Detect phase are where you could analyze logs for SQL Injection attempts.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A8CDCB1-F9AB-263C-F4D0-79A9CEFFA16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629"/>
    </mc:Choice>
    <mc:Fallback>
      <p:transition spd="slow" advTm="3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dirty="0"/>
              <a:t>The problem with the typical development lifecycle is that it includes security at the end, and that is too late. Security needs to be considered throughout the entire lifecycle.</a:t>
            </a:r>
          </a:p>
          <a:p>
            <a:pPr marL="228600" lvl="0" indent="-228600" algn="l" rtl="0">
              <a:lnSpc>
                <a:spcPct val="90000"/>
              </a:lnSpc>
              <a:spcBef>
                <a:spcPts val="0"/>
              </a:spcBef>
              <a:spcAft>
                <a:spcPts val="0"/>
              </a:spcAft>
              <a:buClr>
                <a:schemeClr val="lt1"/>
              </a:buClr>
              <a:buSzPts val="2000"/>
              <a:buChar char="•"/>
            </a:pPr>
            <a:r>
              <a:rPr lang="en-US" sz="2400" dirty="0"/>
              <a:t>The benefits of including security from the beginning is you can design with security in mind. For example, taking into account how you design systems to separate them. Considering how you create user and permissions to authenticate users to limit access.</a:t>
            </a:r>
          </a:p>
          <a:p>
            <a:pPr marL="228600" lvl="0" indent="-228600" algn="l" rtl="0">
              <a:lnSpc>
                <a:spcPct val="90000"/>
              </a:lnSpc>
              <a:spcBef>
                <a:spcPts val="0"/>
              </a:spcBef>
              <a:spcAft>
                <a:spcPts val="0"/>
              </a:spcAft>
              <a:buClr>
                <a:schemeClr val="lt1"/>
              </a:buClr>
              <a:buSzPts val="2000"/>
              <a:buChar char="•"/>
            </a:pPr>
            <a:r>
              <a:rPr lang="en-US" sz="2400" dirty="0"/>
              <a:t>This strategy considers coding structure. System access and structure should also be considered. As should user access, including authorizing, authenticating, and accounting.</a:t>
            </a:r>
            <a:endParaRPr sz="24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607D72D-E8C3-14C9-EDF5-C074668657C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577"/>
    </mc:Choice>
    <mc:Fallback>
      <p:transition spd="slow" advTm="38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800" dirty="0"/>
              <a:t>This policy needs coding standards for each of the Ten Core Security Principles.</a:t>
            </a:r>
          </a:p>
          <a:p>
            <a:pPr marL="1143000" lvl="2" indent="-228600">
              <a:spcBef>
                <a:spcPts val="0"/>
              </a:spcBef>
            </a:pPr>
            <a:r>
              <a:rPr lang="en-US" sz="2800" dirty="0"/>
              <a:t>This policy needs complete coverage for each of the Ten Core Security Principles.</a:t>
            </a:r>
          </a:p>
          <a:p>
            <a:pPr marL="1143000" lvl="2" indent="-228600">
              <a:spcBef>
                <a:spcPts val="0"/>
              </a:spcBef>
            </a:pPr>
            <a:r>
              <a:rPr lang="en-US" sz="2800" dirty="0"/>
              <a:t>This policy need more critical or likely coding standards.</a:t>
            </a:r>
          </a:p>
          <a:p>
            <a:pPr marL="1143000" lvl="2" indent="-228600">
              <a:spcBef>
                <a:spcPts val="0"/>
              </a:spcBef>
            </a:pPr>
            <a:r>
              <a:rPr lang="en-US" sz="2800" dirty="0"/>
              <a:t>To be thorough this policy could use more coding standards to address threats of a High Severity level.</a:t>
            </a:r>
          </a:p>
          <a:p>
            <a:pPr marL="1143000" lvl="2" indent="-228600">
              <a:spcBef>
                <a:spcPts val="0"/>
              </a:spcBef>
            </a:pPr>
            <a:endParaRPr lang="en-US" sz="1400" dirty="0"/>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A2DD24D-7259-28E0-8783-05E9EC168F8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487"/>
    </mc:Choice>
    <mc:Fallback>
      <p:transition spd="slow" advTm="29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800" dirty="0">
                <a:latin typeface="+mn-lt"/>
              </a:rPr>
              <a:t>This coding policy should be adopted by all </a:t>
            </a:r>
            <a:r>
              <a:rPr lang="en-US" sz="2800" dirty="0" err="1">
                <a:latin typeface="+mn-lt"/>
              </a:rPr>
              <a:t>cpp</a:t>
            </a:r>
            <a:r>
              <a:rPr lang="en-US" sz="2800" dirty="0">
                <a:latin typeface="+mn-lt"/>
              </a:rPr>
              <a:t> developers.</a:t>
            </a:r>
          </a:p>
          <a:p>
            <a:pPr marL="228600" lvl="0" indent="-228600" algn="l" rtl="0">
              <a:lnSpc>
                <a:spcPct val="90000"/>
              </a:lnSpc>
              <a:spcBef>
                <a:spcPts val="0"/>
              </a:spcBef>
              <a:spcAft>
                <a:spcPts val="0"/>
              </a:spcAft>
              <a:buClr>
                <a:schemeClr val="lt1"/>
              </a:buClr>
              <a:buSzPts val="2200"/>
              <a:buChar char="•"/>
            </a:pPr>
            <a:r>
              <a:rPr lang="en-US" sz="2800" dirty="0">
                <a:latin typeface="+mn-lt"/>
              </a:rPr>
              <a:t>This coding policy should be reviewed and updated regularly. </a:t>
            </a:r>
          </a:p>
          <a:p>
            <a:pPr marL="228600" lvl="0" indent="-228600" algn="l" rtl="0">
              <a:lnSpc>
                <a:spcPct val="90000"/>
              </a:lnSpc>
              <a:spcBef>
                <a:spcPts val="0"/>
              </a:spcBef>
              <a:spcAft>
                <a:spcPts val="0"/>
              </a:spcAft>
              <a:buClr>
                <a:schemeClr val="lt1"/>
              </a:buClr>
              <a:buSzPts val="2200"/>
              <a:buChar char="•"/>
            </a:pPr>
            <a:r>
              <a:rPr lang="en-US" sz="2800" dirty="0">
                <a:latin typeface="+mn-lt"/>
              </a:rPr>
              <a:t>These standards should be added to the automated testing suite.</a:t>
            </a:r>
          </a:p>
          <a:p>
            <a:pPr marL="228600" lvl="0" indent="-228600" algn="l" rtl="0">
              <a:lnSpc>
                <a:spcPct val="90000"/>
              </a:lnSpc>
              <a:spcBef>
                <a:spcPts val="0"/>
              </a:spcBef>
              <a:spcAft>
                <a:spcPts val="0"/>
              </a:spcAft>
              <a:buClr>
                <a:schemeClr val="lt1"/>
              </a:buClr>
              <a:buSzPts val="2200"/>
              <a:buChar char="•"/>
            </a:pPr>
            <a:r>
              <a:rPr lang="en-US" sz="2800" dirty="0">
                <a:latin typeface="+mn-lt"/>
              </a:rPr>
              <a:t>New developers should be taught these standards.</a:t>
            </a:r>
          </a:p>
          <a:p>
            <a:pPr marL="228600" lvl="0" indent="-228600" algn="l" rtl="0">
              <a:lnSpc>
                <a:spcPct val="90000"/>
              </a:lnSpc>
              <a:spcBef>
                <a:spcPts val="0"/>
              </a:spcBef>
              <a:spcAft>
                <a:spcPts val="0"/>
              </a:spcAft>
              <a:buClr>
                <a:schemeClr val="lt1"/>
              </a:buClr>
              <a:buSzPts val="2200"/>
              <a:buChar char="•"/>
            </a:pPr>
            <a:r>
              <a:rPr lang="en-US" sz="2800" dirty="0">
                <a:latin typeface="+mn-lt"/>
              </a:rPr>
              <a:t>These standards should be enforced in code reviews.</a:t>
            </a:r>
            <a:endParaRPr sz="2800" dirty="0">
              <a:latin typeface="+mn-lt"/>
            </a:endParaRP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A972DCA-67E0-0F74-DEAA-9563EF7C6EE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515"/>
    </mc:Choice>
    <mc:Fallback>
      <p:transition spd="slow" advTm="22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effectLst/>
              </a:rPr>
              <a:t>Sei cert C++ coding standard</a:t>
            </a:r>
            <a:r>
              <a:rPr lang="en-US" dirty="0">
                <a:effectLst/>
              </a:rPr>
              <a:t>. SEI CERT C++ Coding Standard - SEI CERT C++ Coding Standard - Confluence. (n.d.). Retrieved February 21, 2023, from https://wiki.sei.cmu.edu/confluence/pages/viewpage.action?pageId=88046682 </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E6A1987-80A6-89AE-0E28-3C2975A6204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253"/>
    </mc:Choice>
    <mc:Fallback>
      <p:transition spd="slow" advTm="11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Security Policy will be used to secure our code and systems at multiple levels.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BA8C8C8-51EE-6CF3-A68C-A14403E1821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56"/>
    </mc:Choice>
    <mc:Fallback>
      <p:transition spd="slow" advTm="17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800" dirty="0">
                <a:solidFill>
                  <a:srgbClr val="FFFFFF"/>
                </a:solidFill>
              </a:rPr>
              <a:t>The 10 coding standards fall in these categories.</a:t>
            </a:r>
            <a:endParaRPr sz="28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594914713"/>
              </p:ext>
            </p:extLst>
          </p:nvPr>
        </p:nvGraphicFramePr>
        <p:xfrm>
          <a:off x="3171900" y="2561050"/>
          <a:ext cx="7835225" cy="402330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285750" marR="0" lvl="0" indent="-285750" algn="l"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1400" b="0" i="0" u="none" strike="noStrike" cap="none" dirty="0">
                          <a:solidFill>
                            <a:schemeClr val="tx1"/>
                          </a:solidFill>
                          <a:effectLst/>
                          <a:latin typeface="Arial"/>
                          <a:ea typeface="Arial"/>
                          <a:cs typeface="Arial"/>
                          <a:sym typeface="Arial"/>
                        </a:rPr>
                        <a:t>Storage for strings has sufficient space for character data and the null terminator</a:t>
                      </a:r>
                      <a:endParaRPr lang="en-US" sz="1400" b="0" u="none" strike="noStrike" cap="none" dirty="0">
                        <a:solidFill>
                          <a:schemeClr val="tx1"/>
                        </a:solidFill>
                      </a:endParaRP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a:solidFill>
                            <a:schemeClr val="tx1"/>
                          </a:solidFill>
                          <a:effectLst/>
                          <a:latin typeface="Arial"/>
                          <a:ea typeface="Arial"/>
                          <a:cs typeface="Arial"/>
                          <a:sym typeface="Arial"/>
                        </a:rPr>
                        <a:t>Handle all exceptions thrown before main() begins executing</a:t>
                      </a:r>
                    </a:p>
                    <a:p>
                      <a:pPr marL="285750" marR="0" lvl="0" indent="-285750" algn="l"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1400" b="0" i="0" u="none" strike="noStrike" cap="none" dirty="0">
                          <a:solidFill>
                            <a:schemeClr val="tx1"/>
                          </a:solidFill>
                          <a:effectLst>
                            <a:outerShdw blurRad="38100" dist="19050" dir="2700000" algn="tl">
                              <a:schemeClr val="dk1">
                                <a:alpha val="40000"/>
                              </a:schemeClr>
                            </a:outerShdw>
                          </a:effectLst>
                          <a:latin typeface="Arial"/>
                          <a:ea typeface="Arial"/>
                          <a:cs typeface="Arial"/>
                          <a:sym typeface="Arial"/>
                        </a:rPr>
                        <a:t>Use parentheses for precedence of operation</a:t>
                      </a:r>
                    </a:p>
                    <a:p>
                      <a:pPr marL="0" marR="0" lvl="0" indent="0" algn="ctr" rtl="0">
                        <a:lnSpc>
                          <a:spcPct val="100000"/>
                        </a:lnSpc>
                        <a:spcBef>
                          <a:spcPts val="0"/>
                        </a:spcBef>
                        <a:spcAft>
                          <a:spcPts val="0"/>
                        </a:spcAft>
                        <a:buClr>
                          <a:srgbClr val="000000"/>
                        </a:buClr>
                        <a:buSzPts val="3600"/>
                        <a:buFont typeface="Arial"/>
                        <a:buNone/>
                      </a:pPr>
                      <a:endParaRPr lang="en-US" sz="1400" b="0" i="0" u="sng" strike="noStrike" cap="none" dirty="0">
                        <a:solidFill>
                          <a:srgbClr val="000000"/>
                        </a:solidFill>
                        <a:effectLst/>
                        <a:latin typeface="Arial"/>
                        <a:ea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a:solidFill>
                            <a:schemeClr val="tx1"/>
                          </a:solidFill>
                          <a:effectLst/>
                          <a:latin typeface="Arial"/>
                          <a:ea typeface="Arial"/>
                          <a:cs typeface="Arial"/>
                          <a:sym typeface="Arial"/>
                        </a:rPr>
                        <a:t>Prevent SQL injection</a:t>
                      </a: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a:solidFill>
                            <a:schemeClr val="tx1"/>
                          </a:solidFill>
                          <a:effectLst/>
                          <a:latin typeface="Arial"/>
                          <a:ea typeface="Arial"/>
                          <a:cs typeface="Arial"/>
                          <a:sym typeface="Arial"/>
                        </a:rPr>
                        <a:t>Ensure that integer conversions do not result in lost or misinterpreted data</a:t>
                      </a: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a:solidFill>
                            <a:schemeClr val="tx1"/>
                          </a:solidFill>
                          <a:effectLst/>
                          <a:latin typeface="Arial"/>
                          <a:ea typeface="Arial"/>
                          <a:cs typeface="Arial"/>
                          <a:sym typeface="Arial"/>
                        </a:rPr>
                        <a:t>Do not read uninitialized memory</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dirty="0">
                          <a:solidFill>
                            <a:schemeClr val="tx1"/>
                          </a:solidFill>
                          <a:effectLst/>
                          <a:latin typeface="Arial"/>
                          <a:ea typeface="Arial"/>
                          <a:cs typeface="Arial"/>
                          <a:sym typeface="Arial"/>
                        </a:rPr>
                        <a:t>Free dynamically allocated memory when no longer needed</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baseline="0" dirty="0">
                          <a:solidFill>
                            <a:schemeClr val="tx1"/>
                          </a:solidFill>
                          <a:effectLst/>
                          <a:latin typeface="Arial"/>
                          <a:ea typeface="Arial"/>
                          <a:cs typeface="Arial"/>
                          <a:sym typeface="Arial"/>
                        </a:rPr>
                        <a:t>Minimize the scope of variables and functions</a:t>
                      </a: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baseline="0" dirty="0">
                          <a:solidFill>
                            <a:schemeClr val="tx1"/>
                          </a:solidFill>
                          <a:effectLst/>
                          <a:latin typeface="Arial"/>
                          <a:ea typeface="Arial"/>
                          <a:cs typeface="Arial"/>
                          <a:sym typeface="Arial"/>
                        </a:rPr>
                        <a:t>Properly encode relationships in constant definitions</a:t>
                      </a:r>
                    </a:p>
                    <a:p>
                      <a:pPr marL="285750" marR="0" lvl="0" indent="-285750" algn="l" rtl="0">
                        <a:lnSpc>
                          <a:spcPct val="100000"/>
                        </a:lnSpc>
                        <a:spcBef>
                          <a:spcPts val="0"/>
                        </a:spcBef>
                        <a:spcAft>
                          <a:spcPts val="0"/>
                        </a:spcAft>
                        <a:buClr>
                          <a:srgbClr val="000000"/>
                        </a:buClr>
                        <a:buSzPts val="3600"/>
                        <a:buFont typeface="Arial" panose="020B0604020202020204" pitchFamily="34" charset="0"/>
                        <a:buChar char="•"/>
                      </a:pPr>
                      <a:r>
                        <a:rPr lang="en-US" sz="1400" b="0" i="0" u="none" strike="noStrike" cap="none" baseline="0" dirty="0">
                          <a:solidFill>
                            <a:schemeClr val="tx1"/>
                          </a:solidFill>
                          <a:effectLst/>
                          <a:latin typeface="Arial"/>
                          <a:ea typeface="Arial"/>
                          <a:cs typeface="Arial"/>
                          <a:sym typeface="Arial"/>
                        </a:rPr>
                        <a:t>Close files when they are no longer needed</a:t>
                      </a:r>
                      <a:endParaRPr sz="1400" b="0" u="none" strike="noStrike" cap="none" baseline="0"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6C7AB8C-3894-FEA5-82F7-812E56E33F9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457"/>
    </mc:Choice>
    <mc:Fallback>
      <p:transition spd="slow" advTm="20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800" dirty="0">
                <a:solidFill>
                  <a:schemeClr val="tx2"/>
                </a:solidFill>
                <a:effectLst/>
                <a:latin typeface="Calibri" panose="020F0502020204030204" pitchFamily="34" charset="0"/>
                <a:ea typeface="Calibri" panose="020F0502020204030204" pitchFamily="34" charset="0"/>
              </a:rPr>
              <a:t>Validate</a:t>
            </a:r>
            <a:r>
              <a:rPr lang="en-US" sz="2800" b="1" dirty="0">
                <a:solidFill>
                  <a:schemeClr val="tx2"/>
                </a:solidFill>
                <a:effectLst/>
                <a:latin typeface="Calibri" panose="020F0502020204030204" pitchFamily="34" charset="0"/>
                <a:ea typeface="Calibri" panose="020F0502020204030204" pitchFamily="34" charset="0"/>
              </a:rPr>
              <a:t> </a:t>
            </a:r>
            <a:r>
              <a:rPr lang="en-US" sz="2800" dirty="0">
                <a:solidFill>
                  <a:schemeClr val="tx2"/>
                </a:solidFill>
                <a:effectLst/>
                <a:latin typeface="Calibri" panose="020F0502020204030204" pitchFamily="34" charset="0"/>
                <a:ea typeface="Calibri" panose="020F0502020204030204" pitchFamily="34" charset="0"/>
              </a:rPr>
              <a:t>Input Data - </a:t>
            </a:r>
            <a:r>
              <a:rPr lang="en-US" sz="1800" dirty="0">
                <a:effectLst/>
                <a:latin typeface="Calibri" panose="020F0502020204030204" pitchFamily="34" charset="0"/>
                <a:ea typeface="Calibri" panose="020F0502020204030204" pitchFamily="34" charset="0"/>
              </a:rPr>
              <a:t>STD-001-C, STD-003-CPP, STD-004-J, STD-006-C</a:t>
            </a:r>
            <a:endParaRPr lang="en-US" sz="2800" dirty="0">
              <a:solidFill>
                <a:schemeClr val="tx2"/>
              </a:solidFill>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800" dirty="0">
                <a:solidFill>
                  <a:schemeClr val="tx2"/>
                </a:solidFill>
                <a:effectLst/>
                <a:latin typeface="Calibri" panose="020F0502020204030204" pitchFamily="34" charset="0"/>
                <a:ea typeface="Calibri" panose="020F0502020204030204" pitchFamily="34" charset="0"/>
              </a:rPr>
              <a:t>Heed Compiler Warnings - </a:t>
            </a:r>
            <a:r>
              <a:rPr lang="en-US" sz="1800" dirty="0">
                <a:effectLst/>
                <a:latin typeface="Calibri" panose="020F0502020204030204" pitchFamily="34" charset="0"/>
                <a:ea typeface="Calibri" panose="020F0502020204030204" pitchFamily="34" charset="0"/>
              </a:rPr>
              <a:t>STD-005-C, STD-008-C</a:t>
            </a:r>
            <a:endParaRPr lang="en-US" sz="2800" dirty="0">
              <a:solidFill>
                <a:schemeClr val="tx2"/>
              </a:solidFill>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800" dirty="0">
                <a:solidFill>
                  <a:schemeClr val="tx2"/>
                </a:solidFill>
                <a:effectLst/>
                <a:latin typeface="Calibri" panose="020F0502020204030204" pitchFamily="34" charset="0"/>
                <a:ea typeface="Calibri" panose="020F0502020204030204" pitchFamily="34" charset="0"/>
              </a:rPr>
              <a:t>Architect and Design for Security Policies - </a:t>
            </a:r>
            <a:r>
              <a:rPr lang="en-US" sz="1800" dirty="0">
                <a:effectLst/>
                <a:latin typeface="Calibri" panose="020F0502020204030204" pitchFamily="34" charset="0"/>
                <a:ea typeface="Calibri" panose="020F0502020204030204" pitchFamily="34" charset="0"/>
              </a:rPr>
              <a:t>STD-002-C</a:t>
            </a:r>
            <a:endParaRPr lang="en-US" sz="2800" dirty="0">
              <a:solidFill>
                <a:schemeClr val="tx2"/>
              </a:solidFill>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800" dirty="0">
                <a:solidFill>
                  <a:schemeClr val="tx2"/>
                </a:solidFill>
                <a:effectLst/>
                <a:latin typeface="Calibri" panose="020F0502020204030204" pitchFamily="34" charset="0"/>
                <a:ea typeface="Calibri" panose="020F0502020204030204" pitchFamily="34" charset="0"/>
              </a:rPr>
              <a:t>Keep It Simple</a:t>
            </a:r>
          </a:p>
          <a:p>
            <a:pPr marL="228600" lvl="0" indent="-228600" algn="l" rtl="0">
              <a:lnSpc>
                <a:spcPct val="90000"/>
              </a:lnSpc>
              <a:spcBef>
                <a:spcPts val="0"/>
              </a:spcBef>
              <a:spcAft>
                <a:spcPts val="0"/>
              </a:spcAft>
              <a:buClr>
                <a:schemeClr val="lt1"/>
              </a:buClr>
              <a:buSzPts val="2200"/>
              <a:buChar char="•"/>
            </a:pPr>
            <a:r>
              <a:rPr lang="en-US" sz="2800" dirty="0">
                <a:solidFill>
                  <a:schemeClr val="tx2"/>
                </a:solidFill>
                <a:effectLst/>
                <a:latin typeface="Calibri" panose="020F0502020204030204" pitchFamily="34" charset="0"/>
                <a:ea typeface="Calibri" panose="020F0502020204030204" pitchFamily="34" charset="0"/>
              </a:rPr>
              <a:t>Default Deny</a:t>
            </a:r>
          </a:p>
          <a:p>
            <a:pPr marL="228600" lvl="0" indent="-228600" algn="l" rtl="0">
              <a:lnSpc>
                <a:spcPct val="90000"/>
              </a:lnSpc>
              <a:spcBef>
                <a:spcPts val="0"/>
              </a:spcBef>
              <a:spcAft>
                <a:spcPts val="0"/>
              </a:spcAft>
              <a:buClr>
                <a:schemeClr val="lt1"/>
              </a:buClr>
              <a:buSzPts val="2200"/>
              <a:buChar char="•"/>
            </a:pPr>
            <a:r>
              <a:rPr lang="en-US" sz="2800" dirty="0">
                <a:solidFill>
                  <a:schemeClr val="tx2"/>
                </a:solidFill>
                <a:effectLst/>
                <a:latin typeface="Calibri" panose="020F0502020204030204" pitchFamily="34" charset="0"/>
                <a:ea typeface="Calibri" panose="020F0502020204030204" pitchFamily="34" charset="0"/>
              </a:rPr>
              <a:t>Adhere to the Principle of Least Privilege</a:t>
            </a:r>
          </a:p>
          <a:p>
            <a:pPr marL="228600" lvl="0" indent="-228600" algn="l" rtl="0">
              <a:lnSpc>
                <a:spcPct val="90000"/>
              </a:lnSpc>
              <a:spcBef>
                <a:spcPts val="0"/>
              </a:spcBef>
              <a:spcAft>
                <a:spcPts val="0"/>
              </a:spcAft>
              <a:buClr>
                <a:schemeClr val="lt1"/>
              </a:buClr>
              <a:buSzPts val="2200"/>
              <a:buChar char="•"/>
            </a:pPr>
            <a:r>
              <a:rPr lang="en-US" sz="2800" dirty="0">
                <a:solidFill>
                  <a:schemeClr val="tx2"/>
                </a:solidFill>
                <a:effectLst/>
                <a:latin typeface="Calibri" panose="020F0502020204030204" pitchFamily="34" charset="0"/>
                <a:ea typeface="Calibri" panose="020F0502020204030204" pitchFamily="34" charset="0"/>
              </a:rPr>
              <a:t>Sanitize Data Sent to Other Systems</a:t>
            </a:r>
          </a:p>
          <a:p>
            <a:pPr marL="228600" lvl="0" indent="-228600" algn="l" rtl="0">
              <a:lnSpc>
                <a:spcPct val="90000"/>
              </a:lnSpc>
              <a:spcBef>
                <a:spcPts val="0"/>
              </a:spcBef>
              <a:spcAft>
                <a:spcPts val="0"/>
              </a:spcAft>
              <a:buClr>
                <a:schemeClr val="lt1"/>
              </a:buClr>
              <a:buSzPts val="2200"/>
              <a:buChar char="•"/>
            </a:pPr>
            <a:r>
              <a:rPr lang="en-US" sz="2800" dirty="0">
                <a:solidFill>
                  <a:schemeClr val="tx2"/>
                </a:solidFill>
                <a:effectLst/>
                <a:latin typeface="Calibri" panose="020F0502020204030204" pitchFamily="34" charset="0"/>
                <a:ea typeface="Calibri" panose="020F0502020204030204" pitchFamily="34" charset="0"/>
              </a:rPr>
              <a:t>Practice Defense in Depth - </a:t>
            </a:r>
            <a:r>
              <a:rPr lang="en-US" sz="1800" dirty="0">
                <a:effectLst/>
                <a:latin typeface="Calibri" panose="020F0502020204030204" pitchFamily="34" charset="0"/>
                <a:ea typeface="Calibri" panose="020F0502020204030204" pitchFamily="34" charset="0"/>
              </a:rPr>
              <a:t>STD-004-J, STD-010-C</a:t>
            </a:r>
            <a:endParaRPr lang="en-US" sz="2800" dirty="0">
              <a:solidFill>
                <a:schemeClr val="tx2"/>
              </a:solidFill>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800" dirty="0">
                <a:solidFill>
                  <a:schemeClr val="tx2"/>
                </a:solidFill>
                <a:effectLst/>
                <a:latin typeface="Calibri" panose="020F0502020204030204" pitchFamily="34" charset="0"/>
                <a:ea typeface="Calibri" panose="020F0502020204030204" pitchFamily="34" charset="0"/>
              </a:rPr>
              <a:t>Use Effective Quality Assurance </a:t>
            </a:r>
            <a:r>
              <a:rPr lang="en-US" sz="1800" dirty="0">
                <a:effectLst/>
                <a:latin typeface="Calibri" panose="020F0502020204030204" pitchFamily="34" charset="0"/>
                <a:ea typeface="Calibri" panose="020F0502020204030204" pitchFamily="34" charset="0"/>
              </a:rPr>
              <a:t>STD-007-CPP</a:t>
            </a:r>
            <a:endParaRPr lang="en-US" sz="2800" dirty="0">
              <a:solidFill>
                <a:schemeClr val="tx2"/>
              </a:solidFill>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800" dirty="0">
                <a:solidFill>
                  <a:schemeClr val="tx2"/>
                </a:solidFill>
                <a:effectLst/>
                <a:latin typeface="Calibri" panose="020F0502020204030204" pitchFamily="34" charset="0"/>
                <a:ea typeface="Calibri" panose="020F0502020204030204" pitchFamily="34" charset="0"/>
              </a:rPr>
              <a:t>Adopt a Secure Coding Standard - </a:t>
            </a:r>
            <a:r>
              <a:rPr lang="en-US" sz="1800" dirty="0">
                <a:effectLst/>
                <a:latin typeface="Calibri" panose="020F0502020204030204" pitchFamily="34" charset="0"/>
                <a:ea typeface="Calibri" panose="020F0502020204030204" pitchFamily="34" charset="0"/>
              </a:rPr>
              <a:t>STD-009-CPP</a:t>
            </a:r>
            <a:endParaRPr lang="en-US" sz="2800" dirty="0">
              <a:solidFill>
                <a:schemeClr val="tx2"/>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4C32240-25DE-650E-AE40-72A7B5E000D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993"/>
    </mc:Choice>
    <mc:Fallback>
      <p:transition spd="slow" advTm="40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000"/>
              <a:buChar char="•"/>
            </a:pPr>
            <a:r>
              <a:rPr lang="en-US" sz="2400" dirty="0">
                <a:solidFill>
                  <a:schemeClr val="tx2"/>
                </a:solidFill>
                <a:effectLst/>
                <a:latin typeface="+mn-lt"/>
                <a:ea typeface="Calibri" panose="020F0502020204030204" pitchFamily="34" charset="0"/>
              </a:rPr>
              <a:t>STD-001-C Minimize the scope of variables and functions</a:t>
            </a:r>
          </a:p>
          <a:p>
            <a:pPr marL="228600" lvl="0" indent="-228600" algn="l" rtl="0">
              <a:lnSpc>
                <a:spcPct val="90000"/>
              </a:lnSpc>
              <a:spcBef>
                <a:spcPts val="0"/>
              </a:spcBef>
              <a:spcAft>
                <a:spcPts val="0"/>
              </a:spcAft>
              <a:buClr>
                <a:schemeClr val="lt1"/>
              </a:buClr>
              <a:buSzPts val="2000"/>
              <a:buChar char="•"/>
            </a:pPr>
            <a:r>
              <a:rPr lang="en-US" sz="2400" dirty="0">
                <a:solidFill>
                  <a:schemeClr val="tx2"/>
                </a:solidFill>
                <a:effectLst/>
                <a:latin typeface="+mn-lt"/>
                <a:ea typeface="Calibri" panose="020F0502020204030204" pitchFamily="34" charset="0"/>
              </a:rPr>
              <a:t>STD-002-C</a:t>
            </a:r>
            <a:r>
              <a:rPr lang="en-US" sz="2400" b="1" dirty="0">
                <a:solidFill>
                  <a:schemeClr val="tx2"/>
                </a:solidFill>
                <a:latin typeface="+mn-lt"/>
                <a:ea typeface="Calibri" panose="020F0502020204030204" pitchFamily="34" charset="0"/>
              </a:rPr>
              <a:t> </a:t>
            </a:r>
            <a:r>
              <a:rPr lang="en-US" sz="2400" spc="-10" dirty="0">
                <a:solidFill>
                  <a:schemeClr val="tx2"/>
                </a:solidFill>
                <a:effectLst/>
                <a:latin typeface="+mn-lt"/>
                <a:ea typeface="Calibri" panose="020F0502020204030204" pitchFamily="34" charset="0"/>
              </a:rPr>
              <a:t>Properly encode relationships in constant definitions</a:t>
            </a:r>
            <a:endParaRPr lang="en-US" sz="2400" b="1" dirty="0">
              <a:solidFill>
                <a:schemeClr val="tx2"/>
              </a:solidFill>
              <a:effectLst/>
              <a:latin typeface="+mn-lt"/>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400" dirty="0">
                <a:solidFill>
                  <a:schemeClr val="tx2"/>
                </a:solidFill>
                <a:effectLst/>
                <a:latin typeface="+mn-lt"/>
                <a:ea typeface="Calibri" panose="020F0502020204030204" pitchFamily="34" charset="0"/>
              </a:rPr>
              <a:t>STD-003-CPP </a:t>
            </a:r>
            <a:r>
              <a:rPr lang="en-US" sz="2400" spc="-10" dirty="0">
                <a:solidFill>
                  <a:schemeClr val="tx2"/>
                </a:solidFill>
                <a:effectLst/>
                <a:latin typeface="+mn-lt"/>
                <a:ea typeface="Calibri" panose="020F0502020204030204" pitchFamily="34" charset="0"/>
              </a:rPr>
              <a:t>Guarantee that storage for strings has sufficient space for character data and the null terminator</a:t>
            </a:r>
          </a:p>
          <a:p>
            <a:pPr marL="228600" lvl="0" indent="-228600" algn="l" rtl="0">
              <a:lnSpc>
                <a:spcPct val="90000"/>
              </a:lnSpc>
              <a:spcBef>
                <a:spcPts val="0"/>
              </a:spcBef>
              <a:spcAft>
                <a:spcPts val="0"/>
              </a:spcAft>
              <a:buClr>
                <a:schemeClr val="lt1"/>
              </a:buClr>
              <a:buSzPts val="2000"/>
              <a:buChar char="•"/>
            </a:pPr>
            <a:r>
              <a:rPr lang="en-US" sz="2400" dirty="0">
                <a:solidFill>
                  <a:schemeClr val="tx2"/>
                </a:solidFill>
                <a:effectLst/>
                <a:latin typeface="+mn-lt"/>
                <a:ea typeface="Calibri" panose="020F0502020204030204" pitchFamily="34" charset="0"/>
              </a:rPr>
              <a:t>STD-004-J</a:t>
            </a:r>
            <a:r>
              <a:rPr lang="en-US" sz="2400" spc="-10" dirty="0">
                <a:solidFill>
                  <a:schemeClr val="tx2"/>
                </a:solidFill>
                <a:latin typeface="+mn-lt"/>
                <a:ea typeface="Calibri" panose="020F0502020204030204" pitchFamily="34" charset="0"/>
              </a:rPr>
              <a:t> </a:t>
            </a:r>
            <a:r>
              <a:rPr lang="en-US" sz="2400" spc="-10" dirty="0">
                <a:solidFill>
                  <a:schemeClr val="tx2"/>
                </a:solidFill>
                <a:effectLst/>
                <a:latin typeface="+mn-lt"/>
                <a:ea typeface="Calibri" panose="020F0502020204030204" pitchFamily="34" charset="0"/>
              </a:rPr>
              <a:t>Prevent SQL injection</a:t>
            </a:r>
            <a:endParaRPr lang="en-US" sz="2400" spc="-10" dirty="0">
              <a:solidFill>
                <a:schemeClr val="tx2"/>
              </a:solidFill>
              <a:latin typeface="+mn-lt"/>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400" dirty="0">
                <a:solidFill>
                  <a:schemeClr val="tx2"/>
                </a:solidFill>
                <a:effectLst/>
                <a:latin typeface="+mn-lt"/>
                <a:ea typeface="Calibri" panose="020F0502020204030204" pitchFamily="34" charset="0"/>
              </a:rPr>
              <a:t>STD-005-C </a:t>
            </a:r>
            <a:r>
              <a:rPr lang="en-US" sz="2400" spc="-10" dirty="0">
                <a:solidFill>
                  <a:schemeClr val="tx2"/>
                </a:solidFill>
                <a:effectLst/>
                <a:latin typeface="+mn-lt"/>
                <a:ea typeface="Calibri" panose="020F0502020204030204" pitchFamily="34" charset="0"/>
              </a:rPr>
              <a:t>Free dynamically allocated memory when no longer needed</a:t>
            </a:r>
          </a:p>
          <a:p>
            <a:pPr marL="228600" lvl="0" indent="-228600" algn="l" rtl="0">
              <a:lnSpc>
                <a:spcPct val="90000"/>
              </a:lnSpc>
              <a:spcBef>
                <a:spcPts val="0"/>
              </a:spcBef>
              <a:spcAft>
                <a:spcPts val="0"/>
              </a:spcAft>
              <a:buClr>
                <a:schemeClr val="lt1"/>
              </a:buClr>
              <a:buSzPts val="2000"/>
              <a:buChar char="•"/>
            </a:pPr>
            <a:r>
              <a:rPr lang="en-US" sz="2400" dirty="0">
                <a:solidFill>
                  <a:schemeClr val="tx2"/>
                </a:solidFill>
                <a:effectLst/>
                <a:latin typeface="+mn-lt"/>
                <a:ea typeface="Calibri" panose="020F0502020204030204" pitchFamily="34" charset="0"/>
              </a:rPr>
              <a:t>STD-006-C</a:t>
            </a:r>
            <a:r>
              <a:rPr lang="en-US" sz="2400" spc="-10" dirty="0">
                <a:solidFill>
                  <a:schemeClr val="tx2"/>
                </a:solidFill>
                <a:latin typeface="+mn-lt"/>
                <a:ea typeface="Calibri" panose="020F0502020204030204" pitchFamily="34" charset="0"/>
              </a:rPr>
              <a:t> </a:t>
            </a:r>
            <a:r>
              <a:rPr lang="en-US" sz="2400" spc="-10" dirty="0">
                <a:solidFill>
                  <a:schemeClr val="tx2"/>
                </a:solidFill>
                <a:effectLst/>
                <a:latin typeface="+mn-lt"/>
                <a:ea typeface="Calibri" panose="020F0502020204030204" pitchFamily="34" charset="0"/>
              </a:rPr>
              <a:t>Ensure that integer conversions do not result in lost or misinterpreted data</a:t>
            </a:r>
            <a:endParaRPr lang="en-US" sz="2400" spc="-10" dirty="0">
              <a:solidFill>
                <a:schemeClr val="tx2"/>
              </a:solidFill>
              <a:latin typeface="+mn-lt"/>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400" dirty="0">
                <a:solidFill>
                  <a:schemeClr val="tx2"/>
                </a:solidFill>
                <a:effectLst/>
                <a:latin typeface="+mn-lt"/>
                <a:ea typeface="Calibri" panose="020F0502020204030204" pitchFamily="34" charset="0"/>
              </a:rPr>
              <a:t>STD-007-CPP</a:t>
            </a:r>
            <a:r>
              <a:rPr lang="en-US" sz="2400" spc="-10" dirty="0">
                <a:solidFill>
                  <a:schemeClr val="tx2"/>
                </a:solidFill>
                <a:effectLst/>
                <a:latin typeface="+mn-lt"/>
                <a:ea typeface="Calibri" panose="020F0502020204030204" pitchFamily="34" charset="0"/>
              </a:rPr>
              <a:t> Handle all exceptions thrown before main() begins executing</a:t>
            </a:r>
          </a:p>
          <a:p>
            <a:pPr marL="228600" lvl="0" indent="-228600" algn="l" rtl="0">
              <a:lnSpc>
                <a:spcPct val="90000"/>
              </a:lnSpc>
              <a:spcBef>
                <a:spcPts val="0"/>
              </a:spcBef>
              <a:spcAft>
                <a:spcPts val="0"/>
              </a:spcAft>
              <a:buClr>
                <a:schemeClr val="lt1"/>
              </a:buClr>
              <a:buSzPts val="2000"/>
              <a:buChar char="•"/>
            </a:pPr>
            <a:r>
              <a:rPr lang="en-US" sz="2400" dirty="0">
                <a:solidFill>
                  <a:schemeClr val="tx2"/>
                </a:solidFill>
                <a:effectLst/>
                <a:latin typeface="+mn-lt"/>
                <a:ea typeface="Calibri" panose="020F0502020204030204" pitchFamily="34" charset="0"/>
              </a:rPr>
              <a:t>STD-008-C</a:t>
            </a:r>
            <a:r>
              <a:rPr lang="en-US" sz="2400" spc="-10" dirty="0">
                <a:solidFill>
                  <a:schemeClr val="tx2"/>
                </a:solidFill>
                <a:latin typeface="+mn-lt"/>
                <a:ea typeface="Calibri" panose="020F0502020204030204" pitchFamily="34" charset="0"/>
              </a:rPr>
              <a:t> </a:t>
            </a:r>
            <a:r>
              <a:rPr lang="en-US" sz="2400" dirty="0">
                <a:ln>
                  <a:noFill/>
                </a:ln>
                <a:solidFill>
                  <a:schemeClr val="tx2"/>
                </a:solidFill>
                <a:effectLst>
                  <a:outerShdw blurRad="38100" dist="19050" dir="2700000" algn="tl">
                    <a:schemeClr val="dk1">
                      <a:alpha val="40000"/>
                    </a:schemeClr>
                  </a:outerShdw>
                </a:effectLst>
                <a:latin typeface="+mn-lt"/>
                <a:ea typeface="Calibri" panose="020F0502020204030204" pitchFamily="34" charset="0"/>
              </a:rPr>
              <a:t>Use parentheses for precedence of operation</a:t>
            </a:r>
            <a:endParaRPr lang="en-US" sz="2400" spc="-10" dirty="0">
              <a:ln>
                <a:noFill/>
              </a:ln>
              <a:solidFill>
                <a:schemeClr val="tx2"/>
              </a:solidFill>
              <a:latin typeface="+mn-lt"/>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400" dirty="0">
                <a:solidFill>
                  <a:schemeClr val="tx2"/>
                </a:solidFill>
                <a:effectLst/>
                <a:latin typeface="+mn-lt"/>
                <a:ea typeface="Calibri" panose="020F0502020204030204" pitchFamily="34" charset="0"/>
              </a:rPr>
              <a:t>STD-009-CPP</a:t>
            </a:r>
            <a:r>
              <a:rPr lang="en-US" sz="2400" spc="-10" dirty="0">
                <a:solidFill>
                  <a:schemeClr val="tx2"/>
                </a:solidFill>
                <a:effectLst/>
                <a:latin typeface="+mn-lt"/>
                <a:ea typeface="Calibri" panose="020F0502020204030204" pitchFamily="34" charset="0"/>
              </a:rPr>
              <a:t> Do not read uninitialized memory</a:t>
            </a:r>
          </a:p>
          <a:p>
            <a:pPr marL="228600" lvl="0" indent="-228600" algn="l" rtl="0">
              <a:lnSpc>
                <a:spcPct val="90000"/>
              </a:lnSpc>
              <a:spcBef>
                <a:spcPts val="0"/>
              </a:spcBef>
              <a:spcAft>
                <a:spcPts val="0"/>
              </a:spcAft>
              <a:buClr>
                <a:schemeClr val="lt1"/>
              </a:buClr>
              <a:buSzPts val="2000"/>
              <a:buChar char="•"/>
            </a:pPr>
            <a:r>
              <a:rPr lang="en-US" sz="2400" dirty="0">
                <a:solidFill>
                  <a:schemeClr val="tx2"/>
                </a:solidFill>
                <a:effectLst/>
                <a:latin typeface="+mn-lt"/>
                <a:ea typeface="Calibri" panose="020F0502020204030204" pitchFamily="34" charset="0"/>
              </a:rPr>
              <a:t>STD-010-C</a:t>
            </a:r>
            <a:r>
              <a:rPr lang="en-US" sz="2400" spc="-10" dirty="0">
                <a:solidFill>
                  <a:schemeClr val="tx2"/>
                </a:solidFill>
                <a:latin typeface="+mn-lt"/>
                <a:ea typeface="Calibri" panose="020F0502020204030204" pitchFamily="34" charset="0"/>
              </a:rPr>
              <a:t> </a:t>
            </a:r>
            <a:r>
              <a:rPr lang="en-US" sz="2400" spc="-10" dirty="0">
                <a:solidFill>
                  <a:schemeClr val="tx2"/>
                </a:solidFill>
                <a:effectLst/>
                <a:latin typeface="+mn-lt"/>
                <a:ea typeface="Calibri" panose="020F0502020204030204" pitchFamily="34" charset="0"/>
              </a:rPr>
              <a:t>Close files when they are no longer needed</a:t>
            </a:r>
            <a:endParaRPr sz="2400" dirty="0">
              <a:solidFill>
                <a:schemeClr val="tx2"/>
              </a:solidFill>
              <a:latin typeface="+mn-lt"/>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2E2401E5-D7E1-D20C-D32F-F6CFDBBD350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96"/>
    </mc:Choice>
    <mc:Fallback>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effectLst/>
                <a:latin typeface="Calibri" panose="020F0502020204030204" pitchFamily="34" charset="0"/>
                <a:ea typeface="Calibri" panose="020F0502020204030204" pitchFamily="34" charset="0"/>
              </a:rPr>
              <a:t>Encrypted at rest is encrypted data not currently being moved. This data could be on a hard drive, server, </a:t>
            </a:r>
            <a:r>
              <a:rPr lang="en-US" dirty="0" err="1">
                <a:effectLst/>
                <a:latin typeface="Calibri" panose="020F0502020204030204" pitchFamily="34" charset="0"/>
                <a:ea typeface="Calibri" panose="020F0502020204030204" pitchFamily="34" charset="0"/>
              </a:rPr>
              <a:t>usb</a:t>
            </a:r>
            <a:r>
              <a:rPr lang="en-US" dirty="0">
                <a:effectLst/>
                <a:latin typeface="Calibri" panose="020F0502020204030204" pitchFamily="34" charset="0"/>
                <a:ea typeface="Calibri" panose="020F0502020204030204" pitchFamily="34" charset="0"/>
              </a:rPr>
              <a:t> drive etc. This data is often more valuable because there is a higher quantity of sensitive data. Measures must be taken to assure encrypted data at rest is physically secured. One of the first steps is identifying the data and classifying it.</a:t>
            </a:r>
          </a:p>
          <a:p>
            <a:pPr marL="228600" lvl="0" indent="-228600" algn="l" rtl="0">
              <a:lnSpc>
                <a:spcPct val="90000"/>
              </a:lnSpc>
              <a:spcBef>
                <a:spcPts val="0"/>
              </a:spcBef>
              <a:spcAft>
                <a:spcPts val="0"/>
              </a:spcAft>
              <a:buClr>
                <a:schemeClr val="lt1"/>
              </a:buClr>
              <a:buSzPts val="2000"/>
              <a:buChar char="•"/>
            </a:pPr>
            <a:r>
              <a:rPr lang="en-US" dirty="0">
                <a:effectLst/>
                <a:latin typeface="Calibri" panose="020F0502020204030204" pitchFamily="34" charset="0"/>
                <a:ea typeface="Calibri" panose="020F0502020204030204" pitchFamily="34" charset="0"/>
              </a:rPr>
              <a:t>Encryption in flight is encrypted data currently being transferred from one system to another, through the cloud, from one network to another, etc. This data is often valuable data like usernames and passwords. Having the data encrypted so it can be replaced but not unencrypted increases your security. As does moving the data on encrypted systems like https, </a:t>
            </a:r>
            <a:r>
              <a:rPr lang="en-US" dirty="0" err="1">
                <a:effectLst/>
                <a:latin typeface="Calibri" panose="020F0502020204030204" pitchFamily="34" charset="0"/>
                <a:ea typeface="Calibri" panose="020F0502020204030204" pitchFamily="34" charset="0"/>
              </a:rPr>
              <a:t>ssl</a:t>
            </a:r>
            <a:r>
              <a:rPr lang="en-US" dirty="0">
                <a:effectLst/>
                <a:latin typeface="Calibri" panose="020F0502020204030204" pitchFamily="34" charset="0"/>
                <a:ea typeface="Calibri" panose="020F0502020204030204" pitchFamily="34" charset="0"/>
              </a:rPr>
              <a:t>, </a:t>
            </a:r>
            <a:r>
              <a:rPr lang="en-US" dirty="0" err="1">
                <a:effectLst/>
                <a:latin typeface="Calibri" panose="020F0502020204030204" pitchFamily="34" charset="0"/>
                <a:ea typeface="Calibri" panose="020F0502020204030204" pitchFamily="34" charset="0"/>
              </a:rPr>
              <a:t>tls</a:t>
            </a:r>
            <a:r>
              <a:rPr lang="en-US" dirty="0">
                <a:effectLst/>
                <a:latin typeface="Calibri" panose="020F0502020204030204" pitchFamily="34" charset="0"/>
                <a:ea typeface="Calibri" panose="020F0502020204030204" pitchFamily="34" charset="0"/>
              </a:rPr>
              <a:t>.</a:t>
            </a:r>
            <a:endParaRPr lang="en-US"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dirty="0">
                <a:effectLst/>
                <a:latin typeface="Calibri" panose="020F0502020204030204" pitchFamily="34" charset="0"/>
                <a:ea typeface="Calibri" panose="020F0502020204030204" pitchFamily="34" charset="0"/>
              </a:rPr>
              <a:t>Encryption in use is encrypted data currently at use by a program. When a program is using, editing, modifying, or deleting encrypted data it can be at risk. One step in protecting this data is to restrict access. Another it to keep the data encrypted during use. System visibility will also help you know if there is an issue.</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8A02444-D9BB-E584-D875-8A967C0D884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641"/>
    </mc:Choice>
    <mc:Fallback>
      <p:transition spd="slow" advTm="57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400"/>
              <a:buChar char="•"/>
            </a:pPr>
            <a:r>
              <a:rPr lang="en-US" dirty="0">
                <a:effectLst/>
                <a:latin typeface="Calibri" panose="020F0502020204030204" pitchFamily="34" charset="0"/>
                <a:ea typeface="Calibri" panose="020F0502020204030204" pitchFamily="34" charset="0"/>
              </a:rPr>
              <a:t>Authentication is the process of authenticating you are who you say you are. This can be done with a username and password. It can also include additional authentication measures like MFA, single sign on, biometrics, digital certificates, and public key infrastructure. This policy can apply to a user gaining access to any application, system, server, or SaaS.</a:t>
            </a:r>
          </a:p>
          <a:p>
            <a:pPr marL="228600" lvl="0" indent="-228600" algn="l" rtl="0">
              <a:lnSpc>
                <a:spcPct val="90000"/>
              </a:lnSpc>
              <a:spcBef>
                <a:spcPts val="0"/>
              </a:spcBef>
              <a:spcAft>
                <a:spcPts val="0"/>
              </a:spcAft>
              <a:buClr>
                <a:schemeClr val="lt1"/>
              </a:buClr>
              <a:buSzPts val="2400"/>
              <a:buChar char="•"/>
            </a:pPr>
            <a:r>
              <a:rPr lang="en-US" dirty="0">
                <a:effectLst/>
                <a:latin typeface="Calibri" panose="020F0502020204030204" pitchFamily="34" charset="0"/>
                <a:ea typeface="Calibri" panose="020F0502020204030204" pitchFamily="34" charset="0"/>
              </a:rPr>
              <a:t>Authorization is usually applied after authentication is complete. Authorization is the process of allowing the authenticated user access to certain areas and commands and denying access to others. The level of access allowed can be based on many things like physical location, frequency of use, time of day, </a:t>
            </a:r>
            <a:r>
              <a:rPr lang="en-US" dirty="0" err="1">
                <a:effectLst/>
                <a:latin typeface="Calibri" panose="020F0502020204030204" pitchFamily="34" charset="0"/>
                <a:ea typeface="Calibri" panose="020F0502020204030204" pitchFamily="34" charset="0"/>
              </a:rPr>
              <a:t>ip</a:t>
            </a:r>
            <a:r>
              <a:rPr lang="en-US" dirty="0">
                <a:effectLst/>
                <a:latin typeface="Calibri" panose="020F0502020204030204" pitchFamily="34" charset="0"/>
                <a:ea typeface="Calibri" panose="020F0502020204030204" pitchFamily="34" charset="0"/>
              </a:rPr>
              <a:t> address, etc.</a:t>
            </a:r>
            <a:endParaRPr lang="en-US"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dirty="0">
                <a:effectLst/>
                <a:latin typeface="Calibri" panose="020F0502020204030204" pitchFamily="34" charset="0"/>
                <a:ea typeface="Calibri" panose="020F0502020204030204" pitchFamily="34" charset="0"/>
              </a:rPr>
              <a:t>Accounting is the practice of logging the authenticated and authorized user’s actions, length of time in the system, data received and sent, etc. This data can then be reviewed to see which users tried to access which systems, where access was granted, and what was done with the access. The data can show files accessed, databases modified, users added and deleted, etc.</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32FDE32-721C-A9A8-2CA4-082D70FD559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347"/>
    </mc:Choice>
    <mc:Fallback>
      <p:transition spd="slow" advTm="49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800" dirty="0">
                <a:latin typeface="+mn-lt"/>
              </a:rPr>
              <a:t>Testing SQL Injection</a:t>
            </a:r>
          </a:p>
          <a:p>
            <a:pPr indent="-457200">
              <a:buFont typeface="Wingdings" panose="05000000000000000000" pitchFamily="2" charset="2"/>
              <a:buChar char="v"/>
            </a:pPr>
            <a:r>
              <a:rPr lang="en-US" sz="2800" dirty="0" err="1">
                <a:latin typeface="+mn-lt"/>
              </a:rPr>
              <a:t>VariablesAreParams</a:t>
            </a:r>
            <a:r>
              <a:rPr lang="en-US" sz="2800" dirty="0">
                <a:latin typeface="+mn-lt"/>
              </a:rPr>
              <a:t>  </a:t>
            </a:r>
          </a:p>
          <a:p>
            <a:pPr marL="800100" lvl="1"/>
            <a:r>
              <a:rPr lang="en-US" sz="2600" dirty="0">
                <a:latin typeface="+mn-lt"/>
              </a:rPr>
              <a:t>Tests that variables are passed as parameters</a:t>
            </a:r>
          </a:p>
          <a:p>
            <a:pPr marL="800100" lvl="1"/>
            <a:r>
              <a:rPr lang="en-US" sz="2600" dirty="0">
                <a:latin typeface="+mn-lt"/>
              </a:rPr>
              <a:t>Test 1 or more variables as params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F83AD64-12AF-038A-2019-FD9C655CE2A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564"/>
    </mc:Choice>
    <mc:Fallback>
      <p:transition spd="slow" advTm="30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800" dirty="0">
                <a:latin typeface="+mn-lt"/>
              </a:rPr>
              <a:t>Testing SQL Injection</a:t>
            </a:r>
          </a:p>
          <a:p>
            <a:pPr indent="-457200">
              <a:buFont typeface="Wingdings" panose="05000000000000000000" pitchFamily="2" charset="2"/>
              <a:buChar char="v"/>
            </a:pPr>
            <a:r>
              <a:rPr lang="en-US" sz="2800" dirty="0" err="1">
                <a:latin typeface="+mn-lt"/>
              </a:rPr>
              <a:t>ParamsAreEscaped</a:t>
            </a:r>
            <a:r>
              <a:rPr lang="en-US" sz="2800" dirty="0">
                <a:latin typeface="+mn-lt"/>
              </a:rPr>
              <a:t> </a:t>
            </a:r>
          </a:p>
          <a:p>
            <a:pPr marL="800100" lvl="1"/>
            <a:r>
              <a:rPr lang="en-US" sz="2600" dirty="0">
                <a:latin typeface="+mn-lt"/>
              </a:rPr>
              <a:t>Tests that Parameters are escaped</a:t>
            </a:r>
          </a:p>
          <a:p>
            <a:pPr marL="800100" lvl="1"/>
            <a:r>
              <a:rPr lang="en-US" sz="2600" dirty="0">
                <a:latin typeface="+mn-lt"/>
              </a:rPr>
              <a:t>Could test that all parameters are escaped</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2EF1EB0-A0CB-EBE9-4B46-FC43134D654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311997488"/>
      </p:ext>
    </p:extLst>
  </p:cSld>
  <p:clrMapOvr>
    <a:masterClrMapping/>
  </p:clrMapOvr>
  <mc:AlternateContent xmlns:mc="http://schemas.openxmlformats.org/markup-compatibility/2006">
    <mc:Choice xmlns:p14="http://schemas.microsoft.com/office/powerpoint/2010/main" Requires="p14">
      <p:transition spd="slow" p14:dur="2000" advTm="8330"/>
    </mc:Choice>
    <mc:Fallback>
      <p:transition spd="slow" advTm="8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1178</TotalTime>
  <Words>1249</Words>
  <Application>Microsoft Office PowerPoint</Application>
  <PresentationFormat>Widescreen</PresentationFormat>
  <Paragraphs>94</Paragraphs>
  <Slides>17</Slides>
  <Notes>17</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Century Gothic</vt:lpstr>
      <vt:lpstr>Calibri</vt:lpstr>
      <vt:lpstr>Arial</vt:lpstr>
      <vt:lpstr>Wingdings</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Amy Vredevoogd</cp:lastModifiedBy>
  <cp:revision>4</cp:revision>
  <dcterms:created xsi:type="dcterms:W3CDTF">2020-08-19T17:59:24Z</dcterms:created>
  <dcterms:modified xsi:type="dcterms:W3CDTF">2023-02-22T22:06:34Z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